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6" autoAdjust="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73BE-56B2-4460-B6F9-FD5DBF8FC75F}" type="datetimeFigureOut">
              <a:rPr lang="ko-KR" altLang="en-US" smtClean="0"/>
              <a:pPr/>
              <a:t>2020-06-24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0B689-1218-4294-9935-13A0F370B3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0B689-1218-4294-9935-13A0F370B36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E2F6-F2AF-44AA-A6D3-A31D607B3E4C}" type="datetimeFigureOut">
              <a:rPr lang="ko-KR" altLang="en-US" smtClean="0"/>
              <a:pPr/>
              <a:t>2020-06-24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CA8-9FE1-4931-816F-FADE984475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E2F6-F2AF-44AA-A6D3-A31D607B3E4C}" type="datetimeFigureOut">
              <a:rPr lang="ko-KR" altLang="en-US" smtClean="0"/>
              <a:pPr/>
              <a:t>2020-06-24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CA8-9FE1-4931-816F-FADE984475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E2F6-F2AF-44AA-A6D3-A31D607B3E4C}" type="datetimeFigureOut">
              <a:rPr lang="ko-KR" altLang="en-US" smtClean="0"/>
              <a:pPr/>
              <a:t>2020-06-24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CA8-9FE1-4931-816F-FADE984475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E2F6-F2AF-44AA-A6D3-A31D607B3E4C}" type="datetimeFigureOut">
              <a:rPr lang="ko-KR" altLang="en-US" smtClean="0"/>
              <a:pPr/>
              <a:t>2020-06-24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CA8-9FE1-4931-816F-FADE984475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E2F6-F2AF-44AA-A6D3-A31D607B3E4C}" type="datetimeFigureOut">
              <a:rPr lang="ko-KR" altLang="en-US" smtClean="0"/>
              <a:pPr/>
              <a:t>2020-06-24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CA8-9FE1-4931-816F-FADE984475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E2F6-F2AF-44AA-A6D3-A31D607B3E4C}" type="datetimeFigureOut">
              <a:rPr lang="ko-KR" altLang="en-US" smtClean="0"/>
              <a:pPr/>
              <a:t>2020-06-24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CA8-9FE1-4931-816F-FADE984475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E2F6-F2AF-44AA-A6D3-A31D607B3E4C}" type="datetimeFigureOut">
              <a:rPr lang="ko-KR" altLang="en-US" smtClean="0"/>
              <a:pPr/>
              <a:t>2020-06-24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CA8-9FE1-4931-816F-FADE984475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E2F6-F2AF-44AA-A6D3-A31D607B3E4C}" type="datetimeFigureOut">
              <a:rPr lang="ko-KR" altLang="en-US" smtClean="0"/>
              <a:pPr/>
              <a:t>2020-06-24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CA8-9FE1-4931-816F-FADE984475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E2F6-F2AF-44AA-A6D3-A31D607B3E4C}" type="datetimeFigureOut">
              <a:rPr lang="ko-KR" altLang="en-US" smtClean="0"/>
              <a:pPr/>
              <a:t>2020-06-24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CA8-9FE1-4931-816F-FADE984475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E2F6-F2AF-44AA-A6D3-A31D607B3E4C}" type="datetimeFigureOut">
              <a:rPr lang="ko-KR" altLang="en-US" smtClean="0"/>
              <a:pPr/>
              <a:t>2020-06-24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CA8-9FE1-4931-816F-FADE984475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E2F6-F2AF-44AA-A6D3-A31D607B3E4C}" type="datetimeFigureOut">
              <a:rPr lang="ko-KR" altLang="en-US" smtClean="0"/>
              <a:pPr/>
              <a:t>2020-06-24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CA8-9FE1-4931-816F-FADE984475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E2F6-F2AF-44AA-A6D3-A31D607B3E4C}" type="datetimeFigureOut">
              <a:rPr lang="ko-KR" altLang="en-US" smtClean="0"/>
              <a:pPr/>
              <a:t>2020-06-24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D5CA8-9FE1-4931-816F-FADE984475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1214414" y="-500090"/>
            <a:ext cx="6657975" cy="9372635"/>
            <a:chOff x="1214414" y="-500090"/>
            <a:chExt cx="6657975" cy="9372635"/>
          </a:xfrm>
        </p:grpSpPr>
        <p:grpSp>
          <p:nvGrpSpPr>
            <p:cNvPr id="12" name="그룹 11"/>
            <p:cNvGrpSpPr/>
            <p:nvPr/>
          </p:nvGrpSpPr>
          <p:grpSpPr>
            <a:xfrm>
              <a:off x="1214414" y="-500090"/>
              <a:ext cx="6657975" cy="9372635"/>
              <a:chOff x="1243013" y="-500090"/>
              <a:chExt cx="6657975" cy="9372635"/>
            </a:xfrm>
          </p:grpSpPr>
          <p:grpSp>
            <p:nvGrpSpPr>
              <p:cNvPr id="11" name="그룹 10"/>
              <p:cNvGrpSpPr/>
              <p:nvPr/>
            </p:nvGrpSpPr>
            <p:grpSpPr>
              <a:xfrm>
                <a:off x="1243013" y="-500090"/>
                <a:ext cx="6657975" cy="9372635"/>
                <a:chOff x="1243013" y="-500090"/>
                <a:chExt cx="6657975" cy="9372635"/>
              </a:xfrm>
            </p:grpSpPr>
            <p:grpSp>
              <p:nvGrpSpPr>
                <p:cNvPr id="8" name="그룹 7"/>
                <p:cNvGrpSpPr/>
                <p:nvPr/>
              </p:nvGrpSpPr>
              <p:grpSpPr>
                <a:xfrm>
                  <a:off x="1243013" y="-500090"/>
                  <a:ext cx="6657975" cy="9372635"/>
                  <a:chOff x="1243013" y="-500090"/>
                  <a:chExt cx="6657975" cy="9372635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1243013" y="-500090"/>
                    <a:ext cx="6657975" cy="9372635"/>
                    <a:chOff x="1243013" y="-500090"/>
                    <a:chExt cx="6657975" cy="9372635"/>
                  </a:xfrm>
                </p:grpSpPr>
                <p:pic>
                  <p:nvPicPr>
                    <p:cNvPr id="10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1243013" y="-500090"/>
                      <a:ext cx="6657975" cy="5029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028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1243013" y="4500570"/>
                      <a:ext cx="6657975" cy="43719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</p:grpSp>
              <p:sp>
                <p:nvSpPr>
                  <p:cNvPr id="5" name="직사각형 4"/>
                  <p:cNvSpPr/>
                  <p:nvPr/>
                </p:nvSpPr>
                <p:spPr>
                  <a:xfrm>
                    <a:off x="4143372" y="2857496"/>
                    <a:ext cx="428628" cy="6429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4800" b="1" dirty="0">
                        <a:solidFill>
                          <a:srgbClr val="FF0000"/>
                        </a:solidFill>
                      </a:rPr>
                      <a:t>1</a:t>
                    </a:r>
                    <a:endParaRPr lang="ko-KR" altLang="en-US" sz="48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" name="직사각형 5"/>
                  <p:cNvSpPr/>
                  <p:nvPr/>
                </p:nvSpPr>
                <p:spPr>
                  <a:xfrm>
                    <a:off x="5072066" y="2857496"/>
                    <a:ext cx="857256" cy="6429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4400" b="1" dirty="0">
                        <a:solidFill>
                          <a:srgbClr val="FF0000"/>
                        </a:solidFill>
                      </a:rPr>
                      <a:t>09</a:t>
                    </a:r>
                    <a:endParaRPr lang="ko-KR" altLang="en-US" sz="44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9" name="직사각형 8"/>
                <p:cNvSpPr/>
                <p:nvPr/>
              </p:nvSpPr>
              <p:spPr>
                <a:xfrm>
                  <a:off x="5286380" y="1285860"/>
                  <a:ext cx="1071570" cy="6429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" name="타원 9"/>
                <p:cNvSpPr/>
                <p:nvPr/>
              </p:nvSpPr>
              <p:spPr>
                <a:xfrm>
                  <a:off x="5357818" y="1357298"/>
                  <a:ext cx="928694" cy="57150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b="1"/>
                    <a:t>신규</a:t>
                  </a:r>
                </a:p>
              </p:txBody>
            </p:sp>
          </p:grpSp>
          <p:sp>
            <p:nvSpPr>
              <p:cNvPr id="13" name="모서리가 둥근 직사각형 12"/>
              <p:cNvSpPr/>
              <p:nvPr/>
            </p:nvSpPr>
            <p:spPr>
              <a:xfrm>
                <a:off x="4071934" y="2471071"/>
                <a:ext cx="3429024" cy="10001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solidFill>
                      <a:srgbClr val="C00000"/>
                    </a:solidFill>
                  </a:rPr>
                  <a:t>2020</a:t>
                </a:r>
                <a:r>
                  <a:rPr lang="ko-KR" altLang="en-US" sz="3200" b="1" dirty="0">
                    <a:solidFill>
                      <a:srgbClr val="C00000"/>
                    </a:solidFill>
                  </a:rPr>
                  <a:t>년</a:t>
                </a:r>
                <a:endParaRPr lang="en-US" altLang="ko-KR" sz="3200" b="1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altLang="ko-KR" sz="3200" b="1" smtClean="0">
                    <a:solidFill>
                      <a:srgbClr val="C00000"/>
                    </a:solidFill>
                  </a:rPr>
                  <a:t>08</a:t>
                </a:r>
                <a:r>
                  <a:rPr lang="ko-KR" altLang="en-US" sz="3200" b="1" smtClean="0">
                    <a:solidFill>
                      <a:srgbClr val="C00000"/>
                    </a:solidFill>
                  </a:rPr>
                  <a:t>월 </a:t>
                </a:r>
                <a:r>
                  <a:rPr lang="en-US" altLang="ko-KR" sz="3200" b="1" dirty="0" smtClean="0">
                    <a:solidFill>
                      <a:srgbClr val="C00000"/>
                    </a:solidFill>
                  </a:rPr>
                  <a:t>10</a:t>
                </a:r>
                <a:r>
                  <a:rPr lang="ko-KR" altLang="en-US" sz="3200" b="1" dirty="0" smtClean="0">
                    <a:solidFill>
                      <a:srgbClr val="C00000"/>
                    </a:solidFill>
                  </a:rPr>
                  <a:t>일 </a:t>
                </a:r>
                <a:r>
                  <a:rPr lang="ko-KR" altLang="en-US" sz="3200" b="1" dirty="0">
                    <a:solidFill>
                      <a:srgbClr val="C00000"/>
                    </a:solidFill>
                  </a:rPr>
                  <a:t>개강</a:t>
                </a: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4043335" y="1928802"/>
              <a:ext cx="3500462" cy="5000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100" b="1" dirty="0">
                  <a:solidFill>
                    <a:schemeClr val="tx1"/>
                  </a:solidFill>
                </a:rPr>
                <a:t>국비</a:t>
              </a:r>
              <a:r>
                <a:rPr lang="en-US" altLang="ko-KR" sz="2100" b="1" dirty="0">
                  <a:solidFill>
                    <a:schemeClr val="tx1"/>
                  </a:solidFill>
                </a:rPr>
                <a:t>(</a:t>
              </a:r>
              <a:r>
                <a:rPr lang="ko-KR" altLang="en-US" sz="2100" b="1" dirty="0" err="1">
                  <a:solidFill>
                    <a:schemeClr val="tx1"/>
                  </a:solidFill>
                </a:rPr>
                <a:t>내일배움카드</a:t>
              </a:r>
              <a:r>
                <a:rPr lang="en-US" altLang="ko-KR" sz="2100" b="1" dirty="0">
                  <a:solidFill>
                    <a:schemeClr val="tx1"/>
                  </a:solidFill>
                </a:rPr>
                <a:t>) </a:t>
              </a:r>
              <a:r>
                <a:rPr lang="ko-KR" altLang="en-US" sz="2100" b="1" dirty="0" err="1">
                  <a:solidFill>
                    <a:schemeClr val="tx1"/>
                  </a:solidFill>
                </a:rPr>
                <a:t>무료반</a:t>
              </a:r>
              <a:endParaRPr lang="ko-KR" altLang="en-US" sz="21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16</Words>
  <Application>Microsoft Office PowerPoint</Application>
  <PresentationFormat>화면 슬라이드 쇼(4:3)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양효석</cp:lastModifiedBy>
  <cp:revision>35</cp:revision>
  <dcterms:created xsi:type="dcterms:W3CDTF">2016-02-11T03:39:04Z</dcterms:created>
  <dcterms:modified xsi:type="dcterms:W3CDTF">2020-06-24T04:02:50Z</dcterms:modified>
</cp:coreProperties>
</file>